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66" r:id="rId3"/>
    <p:sldId id="257" r:id="rId4"/>
    <p:sldId id="258" r:id="rId5"/>
    <p:sldId id="269" r:id="rId6"/>
    <p:sldId id="259" r:id="rId7"/>
    <p:sldId id="260" r:id="rId8"/>
    <p:sldId id="261" r:id="rId9"/>
    <p:sldId id="267" r:id="rId10"/>
    <p:sldId id="262" r:id="rId11"/>
    <p:sldId id="263" r:id="rId12"/>
    <p:sldId id="268" r:id="rId13"/>
    <p:sldId id="264" r:id="rId14"/>
    <p:sldId id="265" r:id="rId15"/>
  </p:sldIdLst>
  <p:sldSz cx="13004800" cy="9753600"/>
  <p:notesSz cx="6858000" cy="9144000"/>
  <p:defaultTextStyle>
    <a:lvl1pPr algn="ctr" defTabSz="584200">
      <a:defRPr sz="4000">
        <a:solidFill>
          <a:srgbClr val="728FBC"/>
        </a:solidFill>
        <a:latin typeface="+mn-lt"/>
        <a:ea typeface="+mn-ea"/>
        <a:cs typeface="+mn-cs"/>
        <a:sym typeface="Palatino"/>
      </a:defRPr>
    </a:lvl1pPr>
    <a:lvl2pPr indent="342900" algn="ctr" defTabSz="584200">
      <a:defRPr sz="4000">
        <a:solidFill>
          <a:srgbClr val="728FBC"/>
        </a:solidFill>
        <a:latin typeface="+mn-lt"/>
        <a:ea typeface="+mn-ea"/>
        <a:cs typeface="+mn-cs"/>
        <a:sym typeface="Palatino"/>
      </a:defRPr>
    </a:lvl2pPr>
    <a:lvl3pPr indent="685800" algn="ctr" defTabSz="584200">
      <a:defRPr sz="4000">
        <a:solidFill>
          <a:srgbClr val="728FBC"/>
        </a:solidFill>
        <a:latin typeface="+mn-lt"/>
        <a:ea typeface="+mn-ea"/>
        <a:cs typeface="+mn-cs"/>
        <a:sym typeface="Palatino"/>
      </a:defRPr>
    </a:lvl3pPr>
    <a:lvl4pPr indent="1028700" algn="ctr" defTabSz="584200">
      <a:defRPr sz="4000">
        <a:solidFill>
          <a:srgbClr val="728FBC"/>
        </a:solidFill>
        <a:latin typeface="+mn-lt"/>
        <a:ea typeface="+mn-ea"/>
        <a:cs typeface="+mn-cs"/>
        <a:sym typeface="Palatino"/>
      </a:defRPr>
    </a:lvl4pPr>
    <a:lvl5pPr indent="1371600" algn="ctr" defTabSz="584200">
      <a:defRPr sz="4000">
        <a:solidFill>
          <a:srgbClr val="728FBC"/>
        </a:solidFill>
        <a:latin typeface="+mn-lt"/>
        <a:ea typeface="+mn-ea"/>
        <a:cs typeface="+mn-cs"/>
        <a:sym typeface="Palatino"/>
      </a:defRPr>
    </a:lvl5pPr>
    <a:lvl6pPr indent="1714500" algn="ctr" defTabSz="584200">
      <a:defRPr sz="4000">
        <a:solidFill>
          <a:srgbClr val="728FBC"/>
        </a:solidFill>
        <a:latin typeface="+mn-lt"/>
        <a:ea typeface="+mn-ea"/>
        <a:cs typeface="+mn-cs"/>
        <a:sym typeface="Palatino"/>
      </a:defRPr>
    </a:lvl6pPr>
    <a:lvl7pPr indent="2057400" algn="ctr" defTabSz="584200">
      <a:defRPr sz="4000">
        <a:solidFill>
          <a:srgbClr val="728FBC"/>
        </a:solidFill>
        <a:latin typeface="+mn-lt"/>
        <a:ea typeface="+mn-ea"/>
        <a:cs typeface="+mn-cs"/>
        <a:sym typeface="Palatino"/>
      </a:defRPr>
    </a:lvl7pPr>
    <a:lvl8pPr indent="2400300" algn="ctr" defTabSz="584200">
      <a:defRPr sz="4000">
        <a:solidFill>
          <a:srgbClr val="728FBC"/>
        </a:solidFill>
        <a:latin typeface="+mn-lt"/>
        <a:ea typeface="+mn-ea"/>
        <a:cs typeface="+mn-cs"/>
        <a:sym typeface="Palatino"/>
      </a:defRPr>
    </a:lvl8pPr>
    <a:lvl9pPr indent="2743200" algn="ctr" defTabSz="584200">
      <a:defRPr sz="4000">
        <a:solidFill>
          <a:srgbClr val="728FBC"/>
        </a:solidFill>
        <a:latin typeface="+mn-lt"/>
        <a:ea typeface="+mn-ea"/>
        <a:cs typeface="+mn-cs"/>
        <a:sym typeface="Palatino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728FBC"/>
        </a:fontRef>
        <a:srgbClr val="728FBC"/>
      </a:tcTxStyle>
      <a:tcStyle>
        <a:tcBdr>
          <a:left>
            <a:ln w="25400" cap="flat">
              <a:solidFill>
                <a:srgbClr val="728FBC"/>
              </a:solidFill>
              <a:prstDash val="solid"/>
              <a:miter lim="400000"/>
            </a:ln>
          </a:left>
          <a:right>
            <a:ln w="25400" cap="flat">
              <a:solidFill>
                <a:srgbClr val="728FBC"/>
              </a:solidFill>
              <a:prstDash val="solid"/>
              <a:miter lim="400000"/>
            </a:ln>
          </a:right>
          <a:top>
            <a:ln w="25400" cap="flat">
              <a:solidFill>
                <a:srgbClr val="728FBC"/>
              </a:solidFill>
              <a:prstDash val="solid"/>
              <a:miter lim="400000"/>
            </a:ln>
          </a:top>
          <a:bottom>
            <a:ln w="25400" cap="flat">
              <a:solidFill>
                <a:srgbClr val="728FBC"/>
              </a:solidFill>
              <a:prstDash val="solid"/>
              <a:miter lim="400000"/>
            </a:ln>
          </a:bottom>
          <a:insideH>
            <a:ln w="25400" cap="flat">
              <a:solidFill>
                <a:srgbClr val="728FBC"/>
              </a:solidFill>
              <a:prstDash val="solid"/>
              <a:miter lim="400000"/>
            </a:ln>
          </a:insideH>
          <a:insideV>
            <a:ln w="25400" cap="flat">
              <a:solidFill>
                <a:srgbClr val="728FBC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7E4F3">
              <a:alpha val="48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728FBC"/>
              </a:solidFill>
              <a:prstDash val="solid"/>
              <a:miter lim="400000"/>
            </a:ln>
          </a:left>
          <a:right>
            <a:ln w="25400" cap="flat">
              <a:solidFill>
                <a:srgbClr val="728FBC"/>
              </a:solidFill>
              <a:prstDash val="solid"/>
              <a:miter lim="400000"/>
            </a:ln>
          </a:right>
          <a:top>
            <a:ln w="25400" cap="flat">
              <a:solidFill>
                <a:srgbClr val="728FBC"/>
              </a:solidFill>
              <a:prstDash val="solid"/>
              <a:miter lim="400000"/>
            </a:ln>
          </a:top>
          <a:bottom>
            <a:ln w="25400" cap="flat">
              <a:solidFill>
                <a:srgbClr val="728FBC"/>
              </a:solidFill>
              <a:prstDash val="solid"/>
              <a:miter lim="400000"/>
            </a:ln>
          </a:bottom>
          <a:insideH>
            <a:ln w="25400" cap="flat">
              <a:solidFill>
                <a:srgbClr val="728FBC"/>
              </a:solidFill>
              <a:prstDash val="solid"/>
              <a:miter lim="400000"/>
            </a:ln>
          </a:insideH>
          <a:insideV>
            <a:ln w="25400" cap="flat">
              <a:solidFill>
                <a:srgbClr val="728FBC"/>
              </a:solidFill>
              <a:prstDash val="solid"/>
              <a:miter lim="400000"/>
            </a:ln>
          </a:insideV>
        </a:tcBdr>
        <a:fill>
          <a:solidFill>
            <a:srgbClr val="7AA9F0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728FBC"/>
              </a:solidFill>
              <a:prstDash val="solid"/>
              <a:miter lim="400000"/>
            </a:ln>
          </a:left>
          <a:right>
            <a:ln w="25400" cap="flat">
              <a:solidFill>
                <a:srgbClr val="728FBC"/>
              </a:solidFill>
              <a:prstDash val="solid"/>
              <a:miter lim="400000"/>
            </a:ln>
          </a:right>
          <a:top>
            <a:ln w="25400" cap="flat">
              <a:solidFill>
                <a:srgbClr val="728FBC"/>
              </a:solidFill>
              <a:prstDash val="solid"/>
              <a:miter lim="400000"/>
            </a:ln>
          </a:top>
          <a:bottom>
            <a:ln w="25400" cap="flat">
              <a:solidFill>
                <a:srgbClr val="728FBC"/>
              </a:solidFill>
              <a:prstDash val="solid"/>
              <a:miter lim="400000"/>
            </a:ln>
          </a:bottom>
          <a:insideH>
            <a:ln w="25400" cap="flat">
              <a:solidFill>
                <a:srgbClr val="728FBC"/>
              </a:solidFill>
              <a:prstDash val="solid"/>
              <a:miter lim="400000"/>
            </a:ln>
          </a:insideH>
          <a:insideV>
            <a:ln w="25400" cap="flat">
              <a:solidFill>
                <a:srgbClr val="728FBC"/>
              </a:solidFill>
              <a:prstDash val="solid"/>
              <a:miter lim="400000"/>
            </a:ln>
          </a:insideV>
        </a:tcBdr>
        <a:fill>
          <a:solidFill>
            <a:srgbClr val="7AA9F0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728FBC"/>
              </a:solidFill>
              <a:prstDash val="solid"/>
              <a:miter lim="400000"/>
            </a:ln>
          </a:left>
          <a:right>
            <a:ln w="25400" cap="flat">
              <a:solidFill>
                <a:srgbClr val="728FBC"/>
              </a:solidFill>
              <a:prstDash val="solid"/>
              <a:miter lim="400000"/>
            </a:ln>
          </a:right>
          <a:top>
            <a:ln w="25400" cap="flat">
              <a:solidFill>
                <a:srgbClr val="728FBC"/>
              </a:solidFill>
              <a:prstDash val="solid"/>
              <a:miter lim="400000"/>
            </a:ln>
          </a:top>
          <a:bottom>
            <a:ln w="25400" cap="flat">
              <a:solidFill>
                <a:srgbClr val="728FBC"/>
              </a:solidFill>
              <a:prstDash val="solid"/>
              <a:miter lim="400000"/>
            </a:ln>
          </a:bottom>
          <a:insideH>
            <a:ln w="25400" cap="flat">
              <a:solidFill>
                <a:srgbClr val="728FBC"/>
              </a:solidFill>
              <a:prstDash val="solid"/>
              <a:miter lim="400000"/>
            </a:ln>
          </a:insideH>
          <a:insideV>
            <a:ln w="25400" cap="flat">
              <a:solidFill>
                <a:srgbClr val="728FBC"/>
              </a:solidFill>
              <a:prstDash val="solid"/>
              <a:miter lim="400000"/>
            </a:ln>
          </a:insideV>
        </a:tcBdr>
        <a:fill>
          <a:solidFill>
            <a:srgbClr val="7AA9F0">
              <a:alpha val="5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-1152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63322246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444500" y="3175000"/>
            <a:ext cx="12115800" cy="20447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15151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444500" y="5346700"/>
            <a:ext cx="12115800" cy="12319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tabLst>
                <a:tab pos="838200" algn="l"/>
              </a:tabLst>
              <a:defRPr sz="3400"/>
            </a:lvl1pPr>
            <a:lvl2pPr marL="0" indent="0" algn="ctr">
              <a:spcBef>
                <a:spcPts val="0"/>
              </a:spcBef>
              <a:buSzTx/>
              <a:buNone/>
              <a:tabLst>
                <a:tab pos="838200" algn="l"/>
              </a:tabLst>
              <a:defRPr sz="3400"/>
            </a:lvl2pPr>
            <a:lvl3pPr marL="0" indent="0" algn="ctr">
              <a:spcBef>
                <a:spcPts val="0"/>
              </a:spcBef>
              <a:buSzTx/>
              <a:buNone/>
              <a:tabLst>
                <a:tab pos="838200" algn="l"/>
              </a:tabLst>
              <a:defRPr sz="3400"/>
            </a:lvl3pPr>
            <a:lvl4pPr marL="0" indent="0" algn="ctr">
              <a:spcBef>
                <a:spcPts val="0"/>
              </a:spcBef>
              <a:buSzTx/>
              <a:buNone/>
              <a:tabLst>
                <a:tab pos="838200" algn="l"/>
              </a:tabLst>
              <a:defRPr sz="3400"/>
            </a:lvl4pPr>
            <a:lvl5pPr marL="0" indent="0" algn="ctr">
              <a:spcBef>
                <a:spcPts val="0"/>
              </a:spcBef>
              <a:buSzTx/>
              <a:buNone/>
              <a:tabLst>
                <a:tab pos="838200" algn="l"/>
              </a:tabLst>
              <a:defRPr sz="3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15151"/>
                </a:solidFill>
              </a:rPr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444500" y="2374900"/>
            <a:ext cx="6565900" cy="6502400"/>
          </a:xfrm>
          <a:prstGeom prst="rect">
            <a:avLst/>
          </a:prstGeom>
        </p:spPr>
        <p:txBody>
          <a:bodyPr/>
          <a:lstStyle>
            <a:lvl1pPr marL="838946" indent="-356346">
              <a:spcBef>
                <a:spcPts val="4500"/>
              </a:spcBef>
              <a:buBlip>
                <a:blip r:embed="rId2"/>
              </a:buBlip>
              <a:tabLst>
                <a:tab pos="1473200" algn="l"/>
              </a:tabLst>
              <a:defRPr sz="3400"/>
            </a:lvl1pPr>
            <a:lvl2pPr marL="1296146" indent="-356346">
              <a:spcBef>
                <a:spcPts val="4500"/>
              </a:spcBef>
              <a:buBlip>
                <a:blip r:embed="rId2"/>
              </a:buBlip>
              <a:tabLst>
                <a:tab pos="1930400" algn="l"/>
              </a:tabLst>
              <a:defRPr sz="3400"/>
            </a:lvl2pPr>
            <a:lvl3pPr marL="1740646" indent="-356346">
              <a:spcBef>
                <a:spcPts val="4500"/>
              </a:spcBef>
              <a:buBlip>
                <a:blip r:embed="rId2"/>
              </a:buBlip>
              <a:tabLst>
                <a:tab pos="2374900" algn="l"/>
              </a:tabLst>
              <a:defRPr sz="3400"/>
            </a:lvl3pPr>
            <a:lvl4pPr marL="2197846" indent="-356346">
              <a:spcBef>
                <a:spcPts val="4500"/>
              </a:spcBef>
              <a:buBlip>
                <a:blip r:embed="rId2"/>
              </a:buBlip>
              <a:tabLst>
                <a:tab pos="2832100" algn="l"/>
              </a:tabLst>
              <a:defRPr sz="3400"/>
            </a:lvl4pPr>
            <a:lvl5pPr marL="2655046" indent="-356346">
              <a:spcBef>
                <a:spcPts val="4500"/>
              </a:spcBef>
              <a:buBlip>
                <a:blip r:embed="rId2"/>
              </a:buBlip>
              <a:tabLst>
                <a:tab pos="3289300" algn="l"/>
              </a:tabLst>
              <a:defRPr sz="3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15151"/>
                </a:solidFill>
              </a:rP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xfrm>
            <a:off x="444500" y="2374900"/>
            <a:ext cx="6565900" cy="6502400"/>
          </a:xfrm>
          <a:prstGeom prst="rect">
            <a:avLst/>
          </a:prstGeom>
        </p:spPr>
        <p:txBody>
          <a:bodyPr/>
          <a:lstStyle>
            <a:lvl1pPr marL="838946" indent="-356346">
              <a:spcBef>
                <a:spcPts val="4500"/>
              </a:spcBef>
              <a:buBlip>
                <a:blip r:embed="rId2"/>
              </a:buBlip>
              <a:tabLst>
                <a:tab pos="1473200" algn="l"/>
              </a:tabLst>
              <a:defRPr sz="3400"/>
            </a:lvl1pPr>
            <a:lvl2pPr marL="1296146" indent="-356346">
              <a:spcBef>
                <a:spcPts val="4500"/>
              </a:spcBef>
              <a:buBlip>
                <a:blip r:embed="rId2"/>
              </a:buBlip>
              <a:tabLst>
                <a:tab pos="1930400" algn="l"/>
              </a:tabLst>
              <a:defRPr sz="3400"/>
            </a:lvl2pPr>
            <a:lvl3pPr marL="1740646" indent="-356346">
              <a:spcBef>
                <a:spcPts val="4500"/>
              </a:spcBef>
              <a:buBlip>
                <a:blip r:embed="rId2"/>
              </a:buBlip>
              <a:tabLst>
                <a:tab pos="2374900" algn="l"/>
              </a:tabLst>
              <a:defRPr sz="3400"/>
            </a:lvl3pPr>
            <a:lvl4pPr marL="2197846" indent="-356346">
              <a:spcBef>
                <a:spcPts val="4500"/>
              </a:spcBef>
              <a:buBlip>
                <a:blip r:embed="rId2"/>
              </a:buBlip>
              <a:tabLst>
                <a:tab pos="2832100" algn="l"/>
              </a:tabLst>
              <a:defRPr sz="3400"/>
            </a:lvl4pPr>
            <a:lvl5pPr marL="2655046" indent="-356346">
              <a:spcBef>
                <a:spcPts val="4500"/>
              </a:spcBef>
              <a:buBlip>
                <a:blip r:embed="rId2"/>
              </a:buBlip>
              <a:tabLst>
                <a:tab pos="3289300" algn="l"/>
              </a:tabLst>
              <a:defRPr sz="3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15151"/>
                </a:solidFill>
              </a:rP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7772400" y="2374900"/>
            <a:ext cx="4787900" cy="6502400"/>
          </a:xfrm>
          <a:prstGeom prst="rect">
            <a:avLst/>
          </a:prstGeom>
        </p:spPr>
        <p:txBody>
          <a:bodyPr/>
          <a:lstStyle>
            <a:lvl1pPr marL="838946" indent="-356346">
              <a:spcBef>
                <a:spcPts val="4500"/>
              </a:spcBef>
              <a:buBlip>
                <a:blip r:embed="rId2"/>
              </a:buBlip>
              <a:tabLst>
                <a:tab pos="1473200" algn="l"/>
              </a:tabLst>
              <a:defRPr sz="3400"/>
            </a:lvl1pPr>
            <a:lvl2pPr marL="1296146" indent="-356346">
              <a:spcBef>
                <a:spcPts val="4500"/>
              </a:spcBef>
              <a:buBlip>
                <a:blip r:embed="rId2"/>
              </a:buBlip>
              <a:tabLst>
                <a:tab pos="1930400" algn="l"/>
              </a:tabLst>
              <a:defRPr sz="3400"/>
            </a:lvl2pPr>
            <a:lvl3pPr marL="1740646" indent="-356346">
              <a:spcBef>
                <a:spcPts val="4500"/>
              </a:spcBef>
              <a:buBlip>
                <a:blip r:embed="rId2"/>
              </a:buBlip>
              <a:tabLst>
                <a:tab pos="2374900" algn="l"/>
              </a:tabLst>
              <a:defRPr sz="3400"/>
            </a:lvl3pPr>
            <a:lvl4pPr marL="2197846" indent="-356346">
              <a:spcBef>
                <a:spcPts val="4500"/>
              </a:spcBef>
              <a:buBlip>
                <a:blip r:embed="rId2"/>
              </a:buBlip>
              <a:tabLst>
                <a:tab pos="2832100" algn="l"/>
              </a:tabLst>
              <a:defRPr sz="3400"/>
            </a:lvl4pPr>
            <a:lvl5pPr marL="2655046" indent="-356346">
              <a:spcBef>
                <a:spcPts val="4500"/>
              </a:spcBef>
              <a:buBlip>
                <a:blip r:embed="rId2"/>
              </a:buBlip>
              <a:tabLst>
                <a:tab pos="3289300" algn="l"/>
              </a:tabLst>
              <a:defRPr sz="3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15151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tabLst>
                <a:tab pos="1524000" algn="l"/>
              </a:tabLst>
            </a:lvl1pPr>
            <a:lvl2pPr>
              <a:buBlip>
                <a:blip r:embed="rId2"/>
              </a:buBlip>
              <a:tabLst>
                <a:tab pos="1981200" algn="l"/>
              </a:tabLst>
            </a:lvl2pPr>
            <a:lvl3pPr>
              <a:buBlip>
                <a:blip r:embed="rId2"/>
              </a:buBlip>
              <a:tabLst>
                <a:tab pos="2425700" algn="l"/>
              </a:tabLst>
            </a:lvl3pPr>
            <a:lvl4pPr>
              <a:buBlip>
                <a:blip r:embed="rId2"/>
              </a:buBlip>
              <a:tabLst>
                <a:tab pos="2882900" algn="l"/>
              </a:tabLst>
            </a:lvl4pPr>
            <a:lvl5pPr>
              <a:buBlip>
                <a:blip r:embed="rId2"/>
              </a:buBlip>
              <a:tabLst>
                <a:tab pos="3340100" algn="l"/>
              </a:tabLst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728FBC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728FBC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728FBC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728FBC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728FBC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15151"/>
                </a:solidFill>
              </a:rP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numCol="2" spcCol="605790" anchor="t"/>
          <a:lstStyle>
            <a:lvl1pPr marL="838946" indent="-356346">
              <a:spcBef>
                <a:spcPts val="4500"/>
              </a:spcBef>
              <a:buBlip>
                <a:blip r:embed="rId2"/>
              </a:buBlip>
              <a:tabLst>
                <a:tab pos="1473200" algn="l"/>
              </a:tabLst>
              <a:defRPr sz="3400"/>
            </a:lvl1pPr>
            <a:lvl2pPr marL="1296146" indent="-356346">
              <a:spcBef>
                <a:spcPts val="4500"/>
              </a:spcBef>
              <a:buBlip>
                <a:blip r:embed="rId2"/>
              </a:buBlip>
              <a:tabLst>
                <a:tab pos="1930400" algn="l"/>
              </a:tabLst>
              <a:defRPr sz="3400"/>
            </a:lvl2pPr>
            <a:lvl3pPr marL="1740646" indent="-356346">
              <a:spcBef>
                <a:spcPts val="4500"/>
              </a:spcBef>
              <a:buBlip>
                <a:blip r:embed="rId2"/>
              </a:buBlip>
              <a:tabLst>
                <a:tab pos="2374900" algn="l"/>
              </a:tabLst>
              <a:defRPr sz="3400"/>
            </a:lvl3pPr>
            <a:lvl4pPr marL="2197846" indent="-356346">
              <a:spcBef>
                <a:spcPts val="4500"/>
              </a:spcBef>
              <a:buBlip>
                <a:blip r:embed="rId2"/>
              </a:buBlip>
              <a:tabLst>
                <a:tab pos="2832100" algn="l"/>
              </a:tabLst>
              <a:defRPr sz="3400"/>
            </a:lvl4pPr>
            <a:lvl5pPr marL="2655046" indent="-356346">
              <a:spcBef>
                <a:spcPts val="4500"/>
              </a:spcBef>
              <a:buBlip>
                <a:blip r:embed="rId2"/>
              </a:buBlip>
              <a:tabLst>
                <a:tab pos="3289300" algn="l"/>
              </a:tabLst>
              <a:defRPr sz="3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444500" y="1270000"/>
            <a:ext cx="12115800" cy="7213600"/>
          </a:xfrm>
          <a:prstGeom prst="rect">
            <a:avLst/>
          </a:prstGeom>
        </p:spPr>
        <p:txBody>
          <a:bodyPr/>
          <a:lstStyle>
            <a:lvl1pPr>
              <a:spcBef>
                <a:spcPts val="4000"/>
              </a:spcBef>
              <a:buBlip>
                <a:blip r:embed="rId3"/>
              </a:buBlip>
              <a:tabLst>
                <a:tab pos="1524000" algn="l"/>
              </a:tabLst>
            </a:lvl1pPr>
            <a:lvl2pPr>
              <a:spcBef>
                <a:spcPts val="4000"/>
              </a:spcBef>
              <a:buBlip>
                <a:blip r:embed="rId3"/>
              </a:buBlip>
              <a:tabLst>
                <a:tab pos="1981200" algn="l"/>
              </a:tabLst>
            </a:lvl2pPr>
            <a:lvl3pPr>
              <a:spcBef>
                <a:spcPts val="4000"/>
              </a:spcBef>
              <a:buBlip>
                <a:blip r:embed="rId3"/>
              </a:buBlip>
              <a:tabLst>
                <a:tab pos="2425700" algn="l"/>
              </a:tabLst>
            </a:lvl3pPr>
            <a:lvl4pPr>
              <a:spcBef>
                <a:spcPts val="4000"/>
              </a:spcBef>
              <a:buBlip>
                <a:blip r:embed="rId3"/>
              </a:buBlip>
              <a:tabLst>
                <a:tab pos="2882900" algn="l"/>
              </a:tabLst>
            </a:lvl4pPr>
            <a:lvl5pPr>
              <a:spcBef>
                <a:spcPts val="4000"/>
              </a:spcBef>
              <a:buBlip>
                <a:blip r:embed="rId3"/>
              </a:buBlip>
              <a:tabLst>
                <a:tab pos="3340100" algn="l"/>
              </a:tabLst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728FBC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728FBC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728FBC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728FBC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728FBC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15151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444500" y="3175000"/>
            <a:ext cx="12115800" cy="3390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15151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4500" y="6527800"/>
            <a:ext cx="12115800" cy="22225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15151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444500" y="1409700"/>
            <a:ext cx="6565900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515151"/>
                </a:solidFill>
              </a:rP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444500" y="4787900"/>
            <a:ext cx="65659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tabLst>
                <a:tab pos="838200" algn="l"/>
              </a:tabLst>
              <a:defRPr sz="3400"/>
            </a:lvl1pPr>
            <a:lvl2pPr marL="0" indent="0" algn="ctr">
              <a:spcBef>
                <a:spcPts val="0"/>
              </a:spcBef>
              <a:buSzTx/>
              <a:buNone/>
              <a:tabLst>
                <a:tab pos="838200" algn="l"/>
              </a:tabLst>
              <a:defRPr sz="3400"/>
            </a:lvl2pPr>
            <a:lvl3pPr marL="0" indent="0" algn="ctr">
              <a:spcBef>
                <a:spcPts val="0"/>
              </a:spcBef>
              <a:buSzTx/>
              <a:buNone/>
              <a:tabLst>
                <a:tab pos="838200" algn="l"/>
              </a:tabLst>
              <a:defRPr sz="3400"/>
            </a:lvl3pPr>
            <a:lvl4pPr marL="0" indent="0" algn="ctr">
              <a:spcBef>
                <a:spcPts val="0"/>
              </a:spcBef>
              <a:buSzTx/>
              <a:buNone/>
              <a:tabLst>
                <a:tab pos="838200" algn="l"/>
              </a:tabLst>
              <a:defRPr sz="3400"/>
            </a:lvl4pPr>
            <a:lvl5pPr marL="0" indent="0" algn="ctr">
              <a:spcBef>
                <a:spcPts val="0"/>
              </a:spcBef>
              <a:buSzTx/>
              <a:buNone/>
              <a:tabLst>
                <a:tab pos="838200" algn="l"/>
              </a:tabLst>
              <a:defRPr sz="3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728FBC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44500" y="152400"/>
            <a:ext cx="12115800" cy="135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15151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44500" y="2374900"/>
            <a:ext cx="12115800" cy="650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15"/>
              </a:buBlip>
              <a:tabLst>
                <a:tab pos="1524000" algn="l"/>
              </a:tabLst>
            </a:lvl1pPr>
            <a:lvl2pPr>
              <a:buBlip>
                <a:blip r:embed="rId15"/>
              </a:buBlip>
              <a:tabLst>
                <a:tab pos="1981200" algn="l"/>
              </a:tabLst>
            </a:lvl2pPr>
            <a:lvl3pPr>
              <a:buBlip>
                <a:blip r:embed="rId15"/>
              </a:buBlip>
              <a:tabLst>
                <a:tab pos="2425700" algn="l"/>
              </a:tabLst>
            </a:lvl3pPr>
            <a:lvl4pPr>
              <a:buBlip>
                <a:blip r:embed="rId15"/>
              </a:buBlip>
              <a:tabLst>
                <a:tab pos="2882900" algn="l"/>
              </a:tabLst>
            </a:lvl4pPr>
            <a:lvl5pPr>
              <a:buBlip>
                <a:blip r:embed="rId15"/>
              </a:buBlip>
              <a:tabLst>
                <a:tab pos="3340100" algn="l"/>
              </a:tabLst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728FBC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728FBC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728FBC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728FBC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728FBC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algn="ctr" defTabSz="584200">
        <a:defRPr sz="7800">
          <a:solidFill>
            <a:srgbClr val="515151"/>
          </a:solidFill>
          <a:latin typeface="+mj-lt"/>
          <a:ea typeface="+mj-ea"/>
          <a:cs typeface="+mj-cs"/>
          <a:sym typeface="Herculanum"/>
        </a:defRPr>
      </a:lvl1pPr>
      <a:lvl2pPr indent="228600" algn="ctr" defTabSz="584200">
        <a:defRPr sz="7800">
          <a:solidFill>
            <a:srgbClr val="515151"/>
          </a:solidFill>
          <a:latin typeface="+mj-lt"/>
          <a:ea typeface="+mj-ea"/>
          <a:cs typeface="+mj-cs"/>
          <a:sym typeface="Herculanum"/>
        </a:defRPr>
      </a:lvl2pPr>
      <a:lvl3pPr indent="457200" algn="ctr" defTabSz="584200">
        <a:defRPr sz="7800">
          <a:solidFill>
            <a:srgbClr val="515151"/>
          </a:solidFill>
          <a:latin typeface="+mj-lt"/>
          <a:ea typeface="+mj-ea"/>
          <a:cs typeface="+mj-cs"/>
          <a:sym typeface="Herculanum"/>
        </a:defRPr>
      </a:lvl3pPr>
      <a:lvl4pPr indent="685800" algn="ctr" defTabSz="584200">
        <a:defRPr sz="7800">
          <a:solidFill>
            <a:srgbClr val="515151"/>
          </a:solidFill>
          <a:latin typeface="+mj-lt"/>
          <a:ea typeface="+mj-ea"/>
          <a:cs typeface="+mj-cs"/>
          <a:sym typeface="Herculanum"/>
        </a:defRPr>
      </a:lvl4pPr>
      <a:lvl5pPr indent="914400" algn="ctr" defTabSz="584200">
        <a:defRPr sz="7800">
          <a:solidFill>
            <a:srgbClr val="515151"/>
          </a:solidFill>
          <a:latin typeface="+mj-lt"/>
          <a:ea typeface="+mj-ea"/>
          <a:cs typeface="+mj-cs"/>
          <a:sym typeface="Herculanum"/>
        </a:defRPr>
      </a:lvl5pPr>
      <a:lvl6pPr indent="1143000" algn="ctr" defTabSz="584200">
        <a:defRPr sz="7800">
          <a:solidFill>
            <a:srgbClr val="515151"/>
          </a:solidFill>
          <a:latin typeface="+mj-lt"/>
          <a:ea typeface="+mj-ea"/>
          <a:cs typeface="+mj-cs"/>
          <a:sym typeface="Herculanum"/>
        </a:defRPr>
      </a:lvl6pPr>
      <a:lvl7pPr indent="1371600" algn="ctr" defTabSz="584200">
        <a:defRPr sz="7800">
          <a:solidFill>
            <a:srgbClr val="515151"/>
          </a:solidFill>
          <a:latin typeface="+mj-lt"/>
          <a:ea typeface="+mj-ea"/>
          <a:cs typeface="+mj-cs"/>
          <a:sym typeface="Herculanum"/>
        </a:defRPr>
      </a:lvl7pPr>
      <a:lvl8pPr indent="1600200" algn="ctr" defTabSz="584200">
        <a:defRPr sz="7800">
          <a:solidFill>
            <a:srgbClr val="515151"/>
          </a:solidFill>
          <a:latin typeface="+mj-lt"/>
          <a:ea typeface="+mj-ea"/>
          <a:cs typeface="+mj-cs"/>
          <a:sym typeface="Herculanum"/>
        </a:defRPr>
      </a:lvl8pPr>
      <a:lvl9pPr indent="1828800" algn="ctr" defTabSz="584200">
        <a:defRPr sz="7800">
          <a:solidFill>
            <a:srgbClr val="515151"/>
          </a:solidFill>
          <a:latin typeface="+mj-lt"/>
          <a:ea typeface="+mj-ea"/>
          <a:cs typeface="+mj-cs"/>
          <a:sym typeface="Herculanum"/>
        </a:defRPr>
      </a:lvl9pPr>
    </p:titleStyle>
    <p:bodyStyle>
      <a:lvl1pPr marL="877652" indent="-395052" defTabSz="457200">
        <a:spcBef>
          <a:spcPts val="3000"/>
        </a:spcBef>
        <a:buSzPct val="34000"/>
        <a:buBlip>
          <a:blip r:embed="rId15"/>
        </a:buBlip>
        <a:tabLst>
          <a:tab pos="1524000" algn="l"/>
        </a:tabLst>
        <a:defRPr sz="4200">
          <a:solidFill>
            <a:srgbClr val="728FBC"/>
          </a:solidFill>
          <a:latin typeface="+mn-lt"/>
          <a:ea typeface="+mn-ea"/>
          <a:cs typeface="+mn-cs"/>
          <a:sym typeface="Palatino"/>
        </a:defRPr>
      </a:lvl1pPr>
      <a:lvl2pPr marL="1334852" indent="-395052" defTabSz="457200">
        <a:spcBef>
          <a:spcPts val="3000"/>
        </a:spcBef>
        <a:buSzPct val="34000"/>
        <a:buBlip>
          <a:blip r:embed="rId15"/>
        </a:buBlip>
        <a:tabLst>
          <a:tab pos="1524000" algn="l"/>
        </a:tabLst>
        <a:defRPr sz="4200">
          <a:solidFill>
            <a:srgbClr val="728FBC"/>
          </a:solidFill>
          <a:latin typeface="+mn-lt"/>
          <a:ea typeface="+mn-ea"/>
          <a:cs typeface="+mn-cs"/>
          <a:sym typeface="Palatino"/>
        </a:defRPr>
      </a:lvl2pPr>
      <a:lvl3pPr marL="1779352" indent="-395052" defTabSz="457200">
        <a:spcBef>
          <a:spcPts val="3000"/>
        </a:spcBef>
        <a:buSzPct val="34000"/>
        <a:buBlip>
          <a:blip r:embed="rId15"/>
        </a:buBlip>
        <a:tabLst>
          <a:tab pos="1524000" algn="l"/>
        </a:tabLst>
        <a:defRPr sz="4200">
          <a:solidFill>
            <a:srgbClr val="728FBC"/>
          </a:solidFill>
          <a:latin typeface="+mn-lt"/>
          <a:ea typeface="+mn-ea"/>
          <a:cs typeface="+mn-cs"/>
          <a:sym typeface="Palatino"/>
        </a:defRPr>
      </a:lvl3pPr>
      <a:lvl4pPr marL="2236552" indent="-395052" defTabSz="457200">
        <a:spcBef>
          <a:spcPts val="3000"/>
        </a:spcBef>
        <a:buSzPct val="34000"/>
        <a:buBlip>
          <a:blip r:embed="rId15"/>
        </a:buBlip>
        <a:tabLst>
          <a:tab pos="1524000" algn="l"/>
        </a:tabLst>
        <a:defRPr sz="4200">
          <a:solidFill>
            <a:srgbClr val="728FBC"/>
          </a:solidFill>
          <a:latin typeface="+mn-lt"/>
          <a:ea typeface="+mn-ea"/>
          <a:cs typeface="+mn-cs"/>
          <a:sym typeface="Palatino"/>
        </a:defRPr>
      </a:lvl4pPr>
      <a:lvl5pPr marL="2693752" indent="-395052" defTabSz="457200">
        <a:spcBef>
          <a:spcPts val="3000"/>
        </a:spcBef>
        <a:buSzPct val="34000"/>
        <a:buBlip>
          <a:blip r:embed="rId15"/>
        </a:buBlip>
        <a:tabLst>
          <a:tab pos="1524000" algn="l"/>
        </a:tabLst>
        <a:defRPr sz="4200">
          <a:solidFill>
            <a:srgbClr val="728FBC"/>
          </a:solidFill>
          <a:latin typeface="+mn-lt"/>
          <a:ea typeface="+mn-ea"/>
          <a:cs typeface="+mn-cs"/>
          <a:sym typeface="Palatino"/>
        </a:defRPr>
      </a:lvl5pPr>
      <a:lvl6pPr marL="3049352" indent="-395052" defTabSz="457200">
        <a:spcBef>
          <a:spcPts val="3000"/>
        </a:spcBef>
        <a:buSzPct val="34000"/>
        <a:buBlip>
          <a:blip r:embed="rId15"/>
        </a:buBlip>
        <a:tabLst>
          <a:tab pos="1524000" algn="l"/>
        </a:tabLst>
        <a:defRPr sz="4200">
          <a:solidFill>
            <a:srgbClr val="728FBC"/>
          </a:solidFill>
          <a:latin typeface="+mn-lt"/>
          <a:ea typeface="+mn-ea"/>
          <a:cs typeface="+mn-cs"/>
          <a:sym typeface="Palatino"/>
        </a:defRPr>
      </a:lvl6pPr>
      <a:lvl7pPr marL="3404952" indent="-395052" defTabSz="457200">
        <a:spcBef>
          <a:spcPts val="3000"/>
        </a:spcBef>
        <a:buSzPct val="34000"/>
        <a:buBlip>
          <a:blip r:embed="rId15"/>
        </a:buBlip>
        <a:tabLst>
          <a:tab pos="1524000" algn="l"/>
        </a:tabLst>
        <a:defRPr sz="4200">
          <a:solidFill>
            <a:srgbClr val="728FBC"/>
          </a:solidFill>
          <a:latin typeface="+mn-lt"/>
          <a:ea typeface="+mn-ea"/>
          <a:cs typeface="+mn-cs"/>
          <a:sym typeface="Palatino"/>
        </a:defRPr>
      </a:lvl7pPr>
      <a:lvl8pPr marL="3760552" indent="-395052" defTabSz="457200">
        <a:spcBef>
          <a:spcPts val="3000"/>
        </a:spcBef>
        <a:buSzPct val="34000"/>
        <a:buBlip>
          <a:blip r:embed="rId15"/>
        </a:buBlip>
        <a:tabLst>
          <a:tab pos="1524000" algn="l"/>
        </a:tabLst>
        <a:defRPr sz="4200">
          <a:solidFill>
            <a:srgbClr val="728FBC"/>
          </a:solidFill>
          <a:latin typeface="+mn-lt"/>
          <a:ea typeface="+mn-ea"/>
          <a:cs typeface="+mn-cs"/>
          <a:sym typeface="Palatino"/>
        </a:defRPr>
      </a:lvl8pPr>
      <a:lvl9pPr marL="4116152" indent="-395052" defTabSz="457200">
        <a:spcBef>
          <a:spcPts val="3000"/>
        </a:spcBef>
        <a:buSzPct val="34000"/>
        <a:buBlip>
          <a:blip r:embed="rId15"/>
        </a:buBlip>
        <a:tabLst>
          <a:tab pos="1524000" algn="l"/>
        </a:tabLst>
        <a:defRPr sz="4200">
          <a:solidFill>
            <a:srgbClr val="728FBC"/>
          </a:solidFill>
          <a:latin typeface="+mn-lt"/>
          <a:ea typeface="+mn-ea"/>
          <a:cs typeface="+mn-cs"/>
          <a:sym typeface="Palatino"/>
        </a:defRPr>
      </a:lvl9pPr>
    </p:bodyStyle>
    <p:otherStyle>
      <a:lvl1pPr algn="ctr" defTabSz="584200">
        <a:defRPr spc="-20">
          <a:solidFill>
            <a:schemeClr val="tx1"/>
          </a:solidFill>
          <a:latin typeface="+mn-lt"/>
          <a:ea typeface="+mn-ea"/>
          <a:cs typeface="+mn-cs"/>
          <a:sym typeface="Palatino"/>
        </a:defRPr>
      </a:lvl1pPr>
      <a:lvl2pPr indent="228600" algn="ctr" defTabSz="584200">
        <a:defRPr spc="-20">
          <a:solidFill>
            <a:schemeClr val="tx1"/>
          </a:solidFill>
          <a:latin typeface="+mn-lt"/>
          <a:ea typeface="+mn-ea"/>
          <a:cs typeface="+mn-cs"/>
          <a:sym typeface="Palatino"/>
        </a:defRPr>
      </a:lvl2pPr>
      <a:lvl3pPr indent="457200" algn="ctr" defTabSz="584200">
        <a:defRPr spc="-20">
          <a:solidFill>
            <a:schemeClr val="tx1"/>
          </a:solidFill>
          <a:latin typeface="+mn-lt"/>
          <a:ea typeface="+mn-ea"/>
          <a:cs typeface="+mn-cs"/>
          <a:sym typeface="Palatino"/>
        </a:defRPr>
      </a:lvl3pPr>
      <a:lvl4pPr indent="685800" algn="ctr" defTabSz="584200">
        <a:defRPr spc="-20">
          <a:solidFill>
            <a:schemeClr val="tx1"/>
          </a:solidFill>
          <a:latin typeface="+mn-lt"/>
          <a:ea typeface="+mn-ea"/>
          <a:cs typeface="+mn-cs"/>
          <a:sym typeface="Palatino"/>
        </a:defRPr>
      </a:lvl4pPr>
      <a:lvl5pPr indent="914400" algn="ctr" defTabSz="584200">
        <a:defRPr spc="-20">
          <a:solidFill>
            <a:schemeClr val="tx1"/>
          </a:solidFill>
          <a:latin typeface="+mn-lt"/>
          <a:ea typeface="+mn-ea"/>
          <a:cs typeface="+mn-cs"/>
          <a:sym typeface="Palatino"/>
        </a:defRPr>
      </a:lvl5pPr>
      <a:lvl6pPr indent="1143000" algn="ctr" defTabSz="584200">
        <a:defRPr spc="-20">
          <a:solidFill>
            <a:schemeClr val="tx1"/>
          </a:solidFill>
          <a:latin typeface="+mn-lt"/>
          <a:ea typeface="+mn-ea"/>
          <a:cs typeface="+mn-cs"/>
          <a:sym typeface="Palatino"/>
        </a:defRPr>
      </a:lvl6pPr>
      <a:lvl7pPr indent="1371600" algn="ctr" defTabSz="584200">
        <a:defRPr spc="-20">
          <a:solidFill>
            <a:schemeClr val="tx1"/>
          </a:solidFill>
          <a:latin typeface="+mn-lt"/>
          <a:ea typeface="+mn-ea"/>
          <a:cs typeface="+mn-cs"/>
          <a:sym typeface="Palatino"/>
        </a:defRPr>
      </a:lvl7pPr>
      <a:lvl8pPr indent="1600200" algn="ctr" defTabSz="584200">
        <a:defRPr spc="-20">
          <a:solidFill>
            <a:schemeClr val="tx1"/>
          </a:solidFill>
          <a:latin typeface="+mn-lt"/>
          <a:ea typeface="+mn-ea"/>
          <a:cs typeface="+mn-cs"/>
          <a:sym typeface="Palatino"/>
        </a:defRPr>
      </a:lvl8pPr>
      <a:lvl9pPr indent="1828800" algn="ctr" defTabSz="584200">
        <a:defRPr spc="-20">
          <a:solidFill>
            <a:schemeClr val="tx1"/>
          </a:solidFill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718828" y="508000"/>
            <a:ext cx="11069954" cy="20447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7800" dirty="0" smtClean="0">
                <a:solidFill>
                  <a:srgbClr val="515151"/>
                </a:solidFill>
              </a:rPr>
              <a:t>MONDAY</a:t>
            </a:r>
            <a:r>
              <a:rPr sz="7800" dirty="0" smtClean="0">
                <a:solidFill>
                  <a:srgbClr val="515151"/>
                </a:solidFill>
              </a:rPr>
              <a:t> </a:t>
            </a:r>
            <a:r>
              <a:rPr sz="7800" dirty="0">
                <a:solidFill>
                  <a:srgbClr val="515151"/>
                </a:solidFill>
              </a:rPr>
              <a:t>do now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444500" y="3352800"/>
            <a:ext cx="12115800" cy="3467100"/>
          </a:xfrm>
          <a:prstGeom prst="rect">
            <a:avLst/>
          </a:prstGeom>
        </p:spPr>
        <p:txBody>
          <a:bodyPr/>
          <a:lstStyle/>
          <a:p>
            <a:pPr lvl="0" algn="l" defTabSz="584200">
              <a:tabLst/>
              <a:defRPr sz="1800">
                <a:solidFill>
                  <a:srgbClr val="000000"/>
                </a:solidFill>
              </a:defRPr>
            </a:pPr>
            <a:endParaRPr sz="7200" b="1" dirty="0">
              <a:solidFill>
                <a:srgbClr val="444444"/>
              </a:solidFill>
              <a:latin typeface="StoneSansITCTT-Semi"/>
              <a:ea typeface="StoneSansITCTT-Semi"/>
              <a:cs typeface="StoneSansITCTT-Semi"/>
              <a:sym typeface="StoneSansITCTT-Semi"/>
            </a:endParaRPr>
          </a:p>
          <a:p>
            <a:pPr lvl="0" algn="l" defTabSz="584200">
              <a:tabLst/>
              <a:defRPr sz="1800">
                <a:solidFill>
                  <a:srgbClr val="000000"/>
                </a:solidFill>
              </a:defRPr>
            </a:pPr>
            <a:r>
              <a:rPr sz="7200" b="1" dirty="0">
                <a:solidFill>
                  <a:srgbClr val="444444"/>
                </a:solidFill>
                <a:latin typeface="StoneSansITCTT-Semi"/>
                <a:ea typeface="StoneSansITCTT-Semi"/>
                <a:cs typeface="StoneSansITCTT-Semi"/>
                <a:sym typeface="StoneSansITCTT-Semi"/>
              </a:rPr>
              <a:t>In your </a:t>
            </a:r>
            <a:r>
              <a:rPr lang="en-US" sz="7200" b="1" dirty="0" smtClean="0">
                <a:solidFill>
                  <a:srgbClr val="444444"/>
                </a:solidFill>
                <a:latin typeface="StoneSansITCTT-Semi"/>
                <a:ea typeface="StoneSansITCTT-Semi"/>
                <a:cs typeface="StoneSansITCTT-Semi"/>
                <a:sym typeface="StoneSansITCTT-Semi"/>
              </a:rPr>
              <a:t>English</a:t>
            </a:r>
            <a:r>
              <a:rPr sz="7200" b="1" dirty="0" smtClean="0">
                <a:solidFill>
                  <a:srgbClr val="444444"/>
                </a:solidFill>
                <a:latin typeface="StoneSansITCTT-Semi"/>
                <a:ea typeface="StoneSansITCTT-Semi"/>
                <a:cs typeface="StoneSansITCTT-Semi"/>
                <a:sym typeface="StoneSansITCTT-Semi"/>
              </a:rPr>
              <a:t> </a:t>
            </a:r>
            <a:r>
              <a:rPr sz="7200" b="1" dirty="0">
                <a:solidFill>
                  <a:srgbClr val="444444"/>
                </a:solidFill>
                <a:latin typeface="StoneSansITCTT-Semi"/>
                <a:ea typeface="StoneSansITCTT-Semi"/>
                <a:cs typeface="StoneSansITCTT-Semi"/>
                <a:sym typeface="StoneSansITCTT-Semi"/>
              </a:rPr>
              <a:t>Notebook, </a:t>
            </a:r>
            <a:r>
              <a:rPr lang="en-US" sz="7200" b="1" dirty="0" smtClean="0">
                <a:solidFill>
                  <a:srgbClr val="444444"/>
                </a:solidFill>
                <a:latin typeface="StoneSansITCTT-Semi"/>
                <a:ea typeface="StoneSansITCTT-Semi"/>
                <a:cs typeface="StoneSansITCTT-Semi"/>
                <a:sym typeface="StoneSansITCTT-Semi"/>
              </a:rPr>
              <a:t>make a list of your favorite video games/game series. </a:t>
            </a:r>
            <a:endParaRPr sz="7200" b="1" dirty="0">
              <a:solidFill>
                <a:srgbClr val="444444"/>
              </a:solidFill>
              <a:latin typeface="StoneSansITCTT-Semi"/>
              <a:ea typeface="StoneSansITCTT-Semi"/>
              <a:cs typeface="StoneSansITCTT-Semi"/>
              <a:sym typeface="StoneSansITCTT-Semi"/>
            </a:endParaRPr>
          </a:p>
        </p:txBody>
      </p:sp>
      <p:sp>
        <p:nvSpPr>
          <p:cNvPr id="40" name="Shape 40"/>
          <p:cNvSpPr/>
          <p:nvPr/>
        </p:nvSpPr>
        <p:spPr>
          <a:xfrm>
            <a:off x="6010994" y="7187188"/>
            <a:ext cx="102592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rgbClr val="728FB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444500" y="1308100"/>
            <a:ext cx="12115800" cy="23241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15151"/>
                </a:solidFill>
              </a:rPr>
              <a:t>Socratic Seminar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tabLst>
                <a:tab pos="1524000" algn="l"/>
              </a:tabLst>
              <a:defRPr>
                <a:solidFill>
                  <a:srgbClr val="004D65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600" dirty="0">
                <a:solidFill>
                  <a:srgbClr val="004D65"/>
                </a:solidFill>
              </a:rPr>
              <a:t>Why do people bully?  Why do people follow bullies?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xfrm>
            <a:off x="444500" y="1384300"/>
            <a:ext cx="12115800" cy="23241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15151"/>
                </a:solidFill>
              </a:rPr>
              <a:t>Socratic Seminar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tabLst>
                <a:tab pos="1524000" algn="l"/>
              </a:tabLst>
              <a:defRPr>
                <a:solidFill>
                  <a:srgbClr val="004D65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600" dirty="0">
                <a:solidFill>
                  <a:srgbClr val="004D65"/>
                </a:solidFill>
              </a:rPr>
              <a:t>What do video games teach children</a:t>
            </a:r>
            <a:r>
              <a:rPr sz="6600" dirty="0" smtClean="0">
                <a:solidFill>
                  <a:srgbClr val="004D65"/>
                </a:solidFill>
              </a:rPr>
              <a:t>?</a:t>
            </a:r>
            <a:r>
              <a:rPr lang="en-US" sz="6600" dirty="0" smtClean="0">
                <a:solidFill>
                  <a:srgbClr val="004D65"/>
                </a:solidFill>
              </a:rPr>
              <a:t> Should violent video games be banned? Explain.</a:t>
            </a:r>
            <a:endParaRPr sz="6600" dirty="0">
              <a:solidFill>
                <a:srgbClr val="004D65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ARMY AND TOONS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7200" dirty="0">
                <a:solidFill>
                  <a:srgbClr val="004D65"/>
                </a:solidFill>
              </a:rPr>
              <a:t>Now that Ender has been assigned his first army, it is time for us to name our class </a:t>
            </a:r>
            <a:r>
              <a:rPr lang="en-US" sz="7200" dirty="0" smtClean="0">
                <a:solidFill>
                  <a:srgbClr val="004D65"/>
                </a:solidFill>
              </a:rPr>
              <a:t>army </a:t>
            </a:r>
            <a:r>
              <a:rPr lang="en-US" sz="7200" dirty="0">
                <a:solidFill>
                  <a:srgbClr val="004D65"/>
                </a:solidFill>
              </a:rPr>
              <a:t>and </a:t>
            </a:r>
            <a:r>
              <a:rPr lang="en-US" sz="7200" dirty="0" smtClean="0">
                <a:solidFill>
                  <a:srgbClr val="004D65"/>
                </a:solidFill>
              </a:rPr>
              <a:t>choose </a:t>
            </a:r>
            <a:r>
              <a:rPr lang="en-US" sz="7200" dirty="0">
                <a:solidFill>
                  <a:srgbClr val="004D65"/>
                </a:solidFill>
              </a:rPr>
              <a:t>our </a:t>
            </a:r>
            <a:r>
              <a:rPr lang="en-US" sz="7200" dirty="0" smtClean="0">
                <a:solidFill>
                  <a:srgbClr val="004D65"/>
                </a:solidFill>
              </a:rPr>
              <a:t>roles. 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618337046"/>
      </p:ext>
    </p:extLst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444500" y="407400"/>
            <a:ext cx="12115800" cy="196509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 dirty="0" smtClean="0">
                <a:solidFill>
                  <a:srgbClr val="515151"/>
                </a:solidFill>
              </a:rPr>
              <a:t>Toon </a:t>
            </a:r>
            <a:r>
              <a:rPr lang="en-US" sz="7800" dirty="0" smtClean="0">
                <a:solidFill>
                  <a:srgbClr val="515151"/>
                </a:solidFill>
              </a:rPr>
              <a:t>ROLES</a:t>
            </a:r>
            <a:endParaRPr sz="7800" dirty="0">
              <a:solidFill>
                <a:srgbClr val="515151"/>
              </a:solidFill>
            </a:endParaRPr>
          </a:p>
        </p:txBody>
      </p:sp>
      <p:sp>
        <p:nvSpPr>
          <p:cNvPr id="69" name="Shape 69"/>
          <p:cNvSpPr>
            <a:spLocks noGrp="1"/>
          </p:cNvSpPr>
          <p:nvPr>
            <p:ph type="body" idx="1"/>
          </p:nvPr>
        </p:nvSpPr>
        <p:spPr>
          <a:xfrm>
            <a:off x="254000" y="2692400"/>
            <a:ext cx="12115800" cy="6502400"/>
          </a:xfrm>
          <a:prstGeom prst="rect">
            <a:avLst/>
          </a:prstGeom>
        </p:spPr>
        <p:txBody>
          <a:bodyPr/>
          <a:lstStyle/>
          <a:p>
            <a:pPr marL="482600" lvl="0" indent="0">
              <a:buNone/>
              <a:tabLst>
                <a:tab pos="1524000" algn="l"/>
              </a:tabLst>
              <a:defRPr sz="1800">
                <a:solidFill>
                  <a:srgbClr val="000000"/>
                </a:solidFill>
              </a:defRPr>
            </a:pPr>
            <a:r>
              <a:rPr sz="4400" dirty="0" smtClean="0">
                <a:solidFill>
                  <a:srgbClr val="004D65"/>
                </a:solidFill>
              </a:rPr>
              <a:t>Today</a:t>
            </a:r>
            <a:r>
              <a:rPr sz="4400" dirty="0">
                <a:solidFill>
                  <a:srgbClr val="004D65"/>
                </a:solidFill>
              </a:rPr>
              <a:t>, each toon is going to </a:t>
            </a:r>
            <a:r>
              <a:rPr lang="en-US" sz="4400" dirty="0" smtClean="0">
                <a:solidFill>
                  <a:srgbClr val="004D65"/>
                </a:solidFill>
              </a:rPr>
              <a:t>choose people to be/do the following</a:t>
            </a:r>
            <a:r>
              <a:rPr sz="4400" dirty="0" smtClean="0">
                <a:solidFill>
                  <a:srgbClr val="004D65"/>
                </a:solidFill>
              </a:rPr>
              <a:t>:</a:t>
            </a:r>
            <a:endParaRPr sz="4400" dirty="0">
              <a:solidFill>
                <a:srgbClr val="004D65"/>
              </a:solidFill>
            </a:endParaRPr>
          </a:p>
          <a:p>
            <a:pPr lvl="1">
              <a:buBlip>
                <a:blip r:embed="rId2"/>
              </a:buBlip>
              <a:tabLst>
                <a:tab pos="1981200" algn="l"/>
              </a:tabLst>
              <a:defRPr sz="1800">
                <a:solidFill>
                  <a:srgbClr val="000000"/>
                </a:solidFill>
              </a:defRPr>
            </a:pPr>
            <a:r>
              <a:rPr lang="en-US" sz="4400" dirty="0" err="1" smtClean="0">
                <a:solidFill>
                  <a:srgbClr val="004D65"/>
                </a:solidFill>
              </a:rPr>
              <a:t>Toon</a:t>
            </a:r>
            <a:r>
              <a:rPr lang="en-US" sz="4400" dirty="0" smtClean="0">
                <a:solidFill>
                  <a:srgbClr val="004D65"/>
                </a:solidFill>
              </a:rPr>
              <a:t> leader (scribe, spokesperson, etc.)</a:t>
            </a:r>
            <a:endParaRPr sz="4400" dirty="0">
              <a:solidFill>
                <a:srgbClr val="004D65"/>
              </a:solidFill>
            </a:endParaRPr>
          </a:p>
          <a:p>
            <a:pPr lvl="1">
              <a:buBlip>
                <a:blip r:embed="rId2"/>
              </a:buBlip>
              <a:tabLst>
                <a:tab pos="1981200" algn="l"/>
              </a:tabLst>
              <a:defRPr sz="1800">
                <a:solidFill>
                  <a:srgbClr val="000000"/>
                </a:solidFill>
              </a:defRPr>
            </a:pPr>
            <a:r>
              <a:rPr lang="en-US" sz="4400" dirty="0" smtClean="0">
                <a:solidFill>
                  <a:srgbClr val="004D65"/>
                </a:solidFill>
              </a:rPr>
              <a:t>Collect homework and give it to homework picker upper</a:t>
            </a:r>
            <a:endParaRPr sz="4400" dirty="0">
              <a:solidFill>
                <a:srgbClr val="004D65"/>
              </a:solidFill>
            </a:endParaRPr>
          </a:p>
          <a:p>
            <a:pPr lvl="1">
              <a:buBlip>
                <a:blip r:embed="rId2"/>
              </a:buBlip>
              <a:tabLst>
                <a:tab pos="1981200" algn="l"/>
              </a:tabLst>
              <a:defRPr sz="1800">
                <a:solidFill>
                  <a:srgbClr val="000000"/>
                </a:solidFill>
              </a:defRPr>
            </a:pPr>
            <a:r>
              <a:rPr lang="en-US" sz="4400" dirty="0" smtClean="0">
                <a:solidFill>
                  <a:srgbClr val="004D65"/>
                </a:solidFill>
              </a:rPr>
              <a:t>Pick up and return books</a:t>
            </a:r>
            <a:endParaRPr sz="4400" dirty="0">
              <a:solidFill>
                <a:srgbClr val="004D65"/>
              </a:solidFill>
            </a:endParaRPr>
          </a:p>
          <a:p>
            <a:pPr lvl="1">
              <a:buBlip>
                <a:blip r:embed="rId2"/>
              </a:buBlip>
              <a:tabLst>
                <a:tab pos="1981200" algn="l"/>
              </a:tabLst>
              <a:defRPr sz="1800">
                <a:solidFill>
                  <a:srgbClr val="000000"/>
                </a:solidFill>
              </a:defRPr>
            </a:pPr>
            <a:r>
              <a:rPr lang="en-US" sz="4400" dirty="0" smtClean="0">
                <a:solidFill>
                  <a:srgbClr val="004D65"/>
                </a:solidFill>
              </a:rPr>
              <a:t>Pick up assignments from counter</a:t>
            </a:r>
            <a:endParaRPr sz="4400" dirty="0">
              <a:solidFill>
                <a:srgbClr val="004D65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7800" dirty="0" smtClean="0">
                <a:solidFill>
                  <a:srgbClr val="515151"/>
                </a:solidFill>
              </a:rPr>
              <a:t>CLASS </a:t>
            </a:r>
            <a:r>
              <a:rPr sz="7800" dirty="0" smtClean="0">
                <a:solidFill>
                  <a:srgbClr val="515151"/>
                </a:solidFill>
              </a:rPr>
              <a:t>Army </a:t>
            </a:r>
            <a:r>
              <a:rPr sz="7800" dirty="0">
                <a:solidFill>
                  <a:srgbClr val="515151"/>
                </a:solidFill>
              </a:rPr>
              <a:t>Name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tabLst>
                <a:tab pos="1524000" algn="l"/>
              </a:tabLst>
              <a:defRPr sz="1800">
                <a:solidFill>
                  <a:srgbClr val="000000"/>
                </a:solidFill>
              </a:defRPr>
            </a:pPr>
            <a:r>
              <a:rPr sz="4000" dirty="0">
                <a:solidFill>
                  <a:srgbClr val="004D65"/>
                </a:solidFill>
              </a:rPr>
              <a:t>Each English class in 7th grade will be commissioned as its own army</a:t>
            </a:r>
          </a:p>
          <a:p>
            <a:pPr lvl="0">
              <a:buBlip>
                <a:blip r:embed="rId2"/>
              </a:buBlip>
              <a:tabLst>
                <a:tab pos="1524000" algn="l"/>
              </a:tabLst>
              <a:defRPr sz="1800">
                <a:solidFill>
                  <a:srgbClr val="000000"/>
                </a:solidFill>
              </a:defRPr>
            </a:pPr>
            <a:r>
              <a:rPr sz="4000" dirty="0">
                <a:solidFill>
                  <a:srgbClr val="004D65"/>
                </a:solidFill>
              </a:rPr>
              <a:t>Each Army needs a Name (Animal) and Logo</a:t>
            </a:r>
          </a:p>
          <a:p>
            <a:pPr lvl="1">
              <a:buBlip>
                <a:blip r:embed="rId2"/>
              </a:buBlip>
              <a:tabLst>
                <a:tab pos="1981200" algn="l"/>
              </a:tabLst>
              <a:defRPr sz="1800">
                <a:solidFill>
                  <a:srgbClr val="000000"/>
                </a:solidFill>
              </a:defRPr>
            </a:pPr>
            <a:r>
              <a:rPr sz="4000" dirty="0">
                <a:solidFill>
                  <a:srgbClr val="004D65"/>
                </a:solidFill>
              </a:rPr>
              <a:t>This name CANNOT be from the book</a:t>
            </a:r>
          </a:p>
          <a:p>
            <a:pPr lvl="1">
              <a:buBlip>
                <a:blip r:embed="rId2"/>
              </a:buBlip>
              <a:tabLst>
                <a:tab pos="1981200" algn="l"/>
              </a:tabLst>
              <a:defRPr sz="1800">
                <a:solidFill>
                  <a:srgbClr val="000000"/>
                </a:solidFill>
              </a:defRPr>
            </a:pPr>
            <a:r>
              <a:rPr sz="4000" dirty="0">
                <a:solidFill>
                  <a:srgbClr val="004D65"/>
                </a:solidFill>
              </a:rPr>
              <a:t>Each Toon has the remainder of the period to pick a name and design a logo.</a:t>
            </a:r>
          </a:p>
          <a:p>
            <a:pPr lvl="1">
              <a:buBlip>
                <a:blip r:embed="rId2"/>
              </a:buBlip>
              <a:tabLst>
                <a:tab pos="1981200" algn="l"/>
              </a:tabLst>
              <a:defRPr sz="1800">
                <a:solidFill>
                  <a:srgbClr val="000000"/>
                </a:solidFill>
              </a:defRPr>
            </a:pPr>
            <a:r>
              <a:rPr sz="4000" dirty="0">
                <a:solidFill>
                  <a:srgbClr val="004D65"/>
                </a:solidFill>
              </a:rPr>
              <a:t>We will vote on a final name at the end of the period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647045"/>
            <a:ext cx="12115800" cy="864254"/>
          </a:xfrm>
        </p:spPr>
        <p:txBody>
          <a:bodyPr/>
          <a:lstStyle/>
          <a:p>
            <a:r>
              <a:rPr lang="en-US" dirty="0" smtClean="0"/>
              <a:t>Recent games that </a:t>
            </a:r>
            <a:r>
              <a:rPr lang="en-US" dirty="0" err="1" smtClean="0"/>
              <a:t>mr.</a:t>
            </a:r>
            <a:r>
              <a:rPr lang="en-US" dirty="0" smtClean="0"/>
              <a:t> Abe has bought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Destiny</a:t>
            </a:r>
          </a:p>
          <a:p>
            <a:r>
              <a:rPr lang="en-US" dirty="0" smtClean="0"/>
              <a:t>Grand Theft Auto V</a:t>
            </a:r>
          </a:p>
          <a:p>
            <a:r>
              <a:rPr lang="en-US" dirty="0" smtClean="0"/>
              <a:t>Dragon Age Inquisition</a:t>
            </a:r>
          </a:p>
          <a:p>
            <a:r>
              <a:rPr lang="en-US" dirty="0" err="1" smtClean="0"/>
              <a:t>Farcry</a:t>
            </a:r>
            <a:r>
              <a:rPr lang="en-US" dirty="0" smtClean="0"/>
              <a:t> 4</a:t>
            </a:r>
          </a:p>
          <a:p>
            <a:r>
              <a:rPr lang="en-US" dirty="0" smtClean="0"/>
              <a:t>The Last of Us </a:t>
            </a:r>
            <a:r>
              <a:rPr lang="en-US" dirty="0" err="1" smtClean="0"/>
              <a:t>Remastered</a:t>
            </a:r>
            <a:endParaRPr lang="en-US" dirty="0" smtClean="0"/>
          </a:p>
          <a:p>
            <a:pPr marL="482600" indent="0">
              <a:buNone/>
            </a:pPr>
            <a:r>
              <a:rPr lang="en-US" dirty="0" smtClean="0"/>
              <a:t>What do these games have in common?</a:t>
            </a:r>
          </a:p>
        </p:txBody>
      </p:sp>
    </p:spTree>
    <p:extLst>
      <p:ext uri="{BB962C8B-B14F-4D97-AF65-F5344CB8AC3E}">
        <p14:creationId xmlns:p14="http://schemas.microsoft.com/office/powerpoint/2010/main" val="4093338155"/>
      </p:ext>
    </p:extLst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444500" y="152400"/>
            <a:ext cx="12115800" cy="23241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15151"/>
                </a:solidFill>
              </a:rPr>
              <a:t>VIdeo games-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15151"/>
                </a:solidFill>
              </a:rPr>
              <a:t>GOod or bad?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tabLst>
                <a:tab pos="1524000" algn="l"/>
              </a:tabLst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9A244F"/>
                </a:solidFill>
              </a:rPr>
              <a:t>Desensitization: </a:t>
            </a:r>
          </a:p>
          <a:p>
            <a:pPr lvl="0">
              <a:buBlip>
                <a:blip r:embed="rId2"/>
              </a:buBlip>
              <a:tabLst>
                <a:tab pos="1524000" algn="l"/>
              </a:tabLst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00364A"/>
                </a:solidFill>
              </a:rPr>
              <a:t>The diminished emotional responsiveness to a negative stimulus after repeated exposure to it</a:t>
            </a:r>
          </a:p>
          <a:p>
            <a:pPr lvl="0">
              <a:buBlip>
                <a:blip r:embed="rId2"/>
              </a:buBlip>
              <a:tabLst>
                <a:tab pos="1524000" algn="l"/>
              </a:tabLst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00364A"/>
                </a:solidFill>
              </a:rPr>
              <a:t>When a person has smaller and smaller reactions to something negative after becoming used to it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15151"/>
                </a:solidFill>
              </a:rPr>
              <a:t>Desensitization </a:t>
            </a:r>
          </a:p>
        </p:txBody>
      </p:sp>
      <p:pic>
        <p:nvPicPr>
          <p:cNvPr id="46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00" y="2070100"/>
            <a:ext cx="3302000" cy="2463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6100" y="4635500"/>
            <a:ext cx="3479800" cy="233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07400" y="2298700"/>
            <a:ext cx="4051300" cy="4033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dropped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38800" y="5765800"/>
            <a:ext cx="4739966" cy="3568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dropped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60900" y="2006600"/>
            <a:ext cx="3136900" cy="259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dropped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58800" y="6413500"/>
            <a:ext cx="4064000" cy="294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DESENSITIZED- Media Violence and Childr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104" y="152400"/>
            <a:ext cx="12259196" cy="887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265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44500" y="599115"/>
            <a:ext cx="12115800" cy="462058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sz="7800" dirty="0">
              <a:solidFill>
                <a:srgbClr val="515151"/>
              </a:solidFill>
            </a:endParaRPr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xfrm>
            <a:off x="444500" y="838762"/>
            <a:ext cx="12115800" cy="6285938"/>
          </a:xfrm>
          <a:prstGeom prst="rect">
            <a:avLst/>
          </a:prstGeom>
        </p:spPr>
        <p:txBody>
          <a:bodyPr/>
          <a:lstStyle/>
          <a:p>
            <a:pPr lvl="0" defTabSz="584200">
              <a:tabLst/>
              <a:defRPr sz="1800">
                <a:solidFill>
                  <a:srgbClr val="000000"/>
                </a:solidFill>
              </a:defRPr>
            </a:pPr>
            <a:r>
              <a:rPr lang="en-US" sz="6600" b="1" dirty="0" smtClean="0">
                <a:solidFill>
                  <a:srgbClr val="444444"/>
                </a:solidFill>
                <a:latin typeface="StoneSansITCTT-Semi"/>
                <a:ea typeface="StoneSansITCTT-Semi"/>
                <a:cs typeface="StoneSansITCTT-Semi"/>
                <a:sym typeface="StoneSansITCTT-Semi"/>
              </a:rPr>
              <a:t>TUESDAY DO NOW</a:t>
            </a:r>
          </a:p>
          <a:p>
            <a:pPr lvl="0" defTabSz="584200">
              <a:tabLst/>
              <a:defRPr sz="1800">
                <a:solidFill>
                  <a:srgbClr val="000000"/>
                </a:solidFill>
              </a:defRPr>
            </a:pPr>
            <a:endParaRPr lang="en-US" sz="6600" b="1" dirty="0">
              <a:solidFill>
                <a:srgbClr val="444444"/>
              </a:solidFill>
              <a:latin typeface="StoneSansITCTT-Semi"/>
              <a:ea typeface="StoneSansITCTT-Semi"/>
              <a:cs typeface="StoneSansITCTT-Semi"/>
              <a:sym typeface="StoneSansITCTT-Semi"/>
            </a:endParaRPr>
          </a:p>
          <a:p>
            <a:pPr lvl="0" defTabSz="584200">
              <a:tabLst/>
              <a:defRPr sz="1800">
                <a:solidFill>
                  <a:srgbClr val="000000"/>
                </a:solidFill>
              </a:defRPr>
            </a:pPr>
            <a:r>
              <a:rPr lang="en-US" sz="6600" b="1" dirty="0" smtClean="0">
                <a:solidFill>
                  <a:srgbClr val="444444"/>
                </a:solidFill>
                <a:latin typeface="StoneSansITCTT-Semi"/>
                <a:ea typeface="StoneSansITCTT-Semi"/>
                <a:cs typeface="StoneSansITCTT-Semi"/>
                <a:sym typeface="StoneSansITCTT-Semi"/>
              </a:rPr>
              <a:t>In your English notebook, respond to the following question.</a:t>
            </a:r>
          </a:p>
          <a:p>
            <a:pPr lvl="0" defTabSz="584200">
              <a:tabLst/>
              <a:defRPr sz="1800">
                <a:solidFill>
                  <a:srgbClr val="000000"/>
                </a:solidFill>
              </a:defRPr>
            </a:pPr>
            <a:r>
              <a:rPr lang="en-US" sz="6600" b="1" dirty="0" smtClean="0">
                <a:solidFill>
                  <a:srgbClr val="444444"/>
                </a:solidFill>
                <a:latin typeface="StoneSansITCTT-Semi"/>
                <a:ea typeface="StoneSansITCTT-Semi"/>
                <a:cs typeface="StoneSansITCTT-Semi"/>
                <a:sym typeface="StoneSansITCTT-Semi"/>
              </a:rPr>
              <a:t>What procedures do we need to follow when we have a class discussion?</a:t>
            </a:r>
            <a:endParaRPr sz="6600" b="1" dirty="0">
              <a:solidFill>
                <a:srgbClr val="444444"/>
              </a:solidFill>
              <a:latin typeface="StoneSansITCTT-Semi"/>
              <a:ea typeface="StoneSansITCTT-Semi"/>
              <a:cs typeface="StoneSansITCTT-Semi"/>
              <a:sym typeface="StoneSansITCTT-Semi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444500" y="1549400"/>
            <a:ext cx="12115800" cy="23241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15151"/>
                </a:solidFill>
              </a:rPr>
              <a:t>Socratic Seminar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tabLst>
                <a:tab pos="1524000" algn="l"/>
              </a:tabLst>
              <a:defRPr>
                <a:solidFill>
                  <a:srgbClr val="004D65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600" dirty="0">
                <a:solidFill>
                  <a:srgbClr val="004D65"/>
                </a:solidFill>
              </a:rPr>
              <a:t>Does Ender like Battle School?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xfrm>
            <a:off x="444500" y="1206500"/>
            <a:ext cx="12115800" cy="23241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15151"/>
                </a:solidFill>
              </a:rPr>
              <a:t>Socratic Seminar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17500" indent="-317500">
              <a:spcBef>
                <a:spcPts val="1600"/>
              </a:spcBef>
              <a:buSzPct val="100000"/>
              <a:buAutoNum type="arabicPeriod"/>
              <a:tabLst>
                <a:tab pos="139700" algn="l"/>
                <a:tab pos="457200" algn="l"/>
              </a:tabLst>
              <a:defRPr>
                <a:solidFill>
                  <a:srgbClr val="004D65"/>
                </a:solidFill>
              </a:defRPr>
            </a:lvl1pPr>
          </a:lstStyle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sz="6600" dirty="0">
                <a:solidFill>
                  <a:srgbClr val="004D65"/>
                </a:solidFill>
              </a:rPr>
              <a:t>Did Ender mean to really hurt Stilson and break Bernard’s arm? What do these incidents tell us about Ender?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xfrm>
            <a:off x="444500" y="1206500"/>
            <a:ext cx="12115800" cy="23241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15151"/>
                </a:solidFill>
              </a:rPr>
              <a:t>Socratic Seminar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17500" indent="-317500">
              <a:spcBef>
                <a:spcPts val="1600"/>
              </a:spcBef>
              <a:buSzPct val="100000"/>
              <a:buAutoNum type="arabicPeriod"/>
              <a:tabLst>
                <a:tab pos="139700" algn="l"/>
                <a:tab pos="457200" algn="l"/>
              </a:tabLst>
              <a:defRPr>
                <a:solidFill>
                  <a:srgbClr val="004D65"/>
                </a:solidFill>
              </a:defRPr>
            </a:lvl1pPr>
          </a:lstStyle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6600" dirty="0" smtClean="0">
                <a:solidFill>
                  <a:srgbClr val="004D65"/>
                </a:solidFill>
              </a:rPr>
              <a:t>Explain whether or not it is acceptable to do despicable things for survival.</a:t>
            </a:r>
            <a:endParaRPr sz="6600" dirty="0">
              <a:solidFill>
                <a:srgbClr val="004D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587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BC8F4B"/>
      </a:dk1>
      <a:lt1>
        <a:srgbClr val="728FBC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rculanum"/>
        <a:ea typeface="Herculanum"/>
        <a:cs typeface="Herculanum"/>
      </a:majorFont>
      <a:minorFont>
        <a:latin typeface="Palatino"/>
        <a:ea typeface="Palatino"/>
        <a:cs typeface="Palatino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7AA9F0">
            <a:alpha val="50000"/>
          </a:srgbClr>
        </a:solidFill>
        <a:ln w="25400" cap="flat">
          <a:solidFill>
            <a:srgbClr val="728FBC">
              <a:alpha val="50000"/>
            </a:srgbClr>
          </a:solidFill>
          <a:prstDash val="solid"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728FBC">
              <a:alpha val="50000"/>
            </a:srgbClr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728FBC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rculanum"/>
        <a:ea typeface="Herculanum"/>
        <a:cs typeface="Herculanum"/>
      </a:majorFont>
      <a:minorFont>
        <a:latin typeface="Palatino"/>
        <a:ea typeface="Palatino"/>
        <a:cs typeface="Palatino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7AA9F0">
            <a:alpha val="50000"/>
          </a:srgbClr>
        </a:solidFill>
        <a:ln w="25400" cap="flat">
          <a:solidFill>
            <a:srgbClr val="728FBC">
              <a:alpha val="50000"/>
            </a:srgbClr>
          </a:solidFill>
          <a:prstDash val="solid"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728FBC">
              <a:alpha val="50000"/>
            </a:srgbClr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728FBC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335</Words>
  <Application>Microsoft Macintosh PowerPoint</Application>
  <PresentationFormat>Custom</PresentationFormat>
  <Paragraphs>44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White</vt:lpstr>
      <vt:lpstr>MONDAY do now</vt:lpstr>
      <vt:lpstr>Recent games that mr. Abe has bought</vt:lpstr>
      <vt:lpstr>VIdeo games-  GOod or bad?</vt:lpstr>
      <vt:lpstr>Desensitization </vt:lpstr>
      <vt:lpstr>PowerPoint Presentation</vt:lpstr>
      <vt:lpstr>PowerPoint Presentation</vt:lpstr>
      <vt:lpstr>Socratic Seminar</vt:lpstr>
      <vt:lpstr>Socratic Seminar</vt:lpstr>
      <vt:lpstr>Socratic Seminar</vt:lpstr>
      <vt:lpstr>Socratic Seminar</vt:lpstr>
      <vt:lpstr>Socratic Seminar</vt:lpstr>
      <vt:lpstr>CLASS ARMY AND TOONS</vt:lpstr>
      <vt:lpstr>Toon ROLES</vt:lpstr>
      <vt:lpstr>CLASS Army Name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Tuesday do now</dc:title>
  <cp:lastModifiedBy>MS Office User</cp:lastModifiedBy>
  <cp:revision>5</cp:revision>
  <dcterms:modified xsi:type="dcterms:W3CDTF">2015-01-26T17:01:12Z</dcterms:modified>
</cp:coreProperties>
</file>